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74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9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CD804-4B3F-CD4C-B1A3-4A9E9246B53C}" type="datetimeFigureOut">
              <a:rPr lang="da-DK" smtClean="0"/>
              <a:t>11-12-2018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3C425-9097-8B4B-9427-C64CF3EB56F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3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74F528-0C61-1F4C-8357-8BB50A12C6DA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744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F92E-F533-C94E-9E94-220E918DDBA9}" type="datetime1">
              <a:rPr lang="da-DK" smtClean="0"/>
              <a:t>11-12-2018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267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1C58-9F9D-B14C-873A-C0928CBD9050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056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698D5-54FD-7C4E-BDA2-F43DE6FAEAE4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2465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04EF-6967-9D45-A90D-B0B8FF1D91E2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529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3974-13F9-5646-96D8-BCCD4CFE4DC6}" type="datetime1">
              <a:rPr lang="da-DK" smtClean="0"/>
              <a:t>11-12-2018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390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9540-C735-7143-81EE-6EF3183F9971}" type="datetime1">
              <a:rPr lang="da-DK" smtClean="0"/>
              <a:t>11-12-2018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303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E554491-5ECD-7340-81E5-91C6EBAA0C93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9238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F9DF64C-AE46-7245-8A23-364A441A529F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962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50DC-A710-8A44-B162-BC9F7F2D2DC7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379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E65B-2C3D-D340-B4DD-18E30A88D9F6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2059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4686-D349-1749-8414-3CF7113E335A}" type="datetime1">
              <a:rPr lang="da-DK" smtClean="0"/>
              <a:t>11-12-2018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694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99C0B-4B23-2F44-B08C-47621975E6AC}" type="datetime1">
              <a:rPr lang="da-DK" smtClean="0"/>
              <a:t>11-12-2018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3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F9725-DF29-4F4F-9820-5A34EA7C737A}" type="datetime1">
              <a:rPr lang="da-DK" smtClean="0"/>
              <a:t>11-12-2018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327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8928-B286-384F-85A5-7CEDFAB16F7F}" type="datetime1">
              <a:rPr lang="da-DK" smtClean="0"/>
              <a:t>11-12-2018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2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0792-35F7-A545-9255-081223005143}" type="datetime1">
              <a:rPr lang="da-DK" smtClean="0"/>
              <a:t>11-12-2018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521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C5CD-259F-024D-9B82-EC7F8CEDD05A}" type="datetime1">
              <a:rPr lang="da-DK" smtClean="0"/>
              <a:t>11-12-2018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3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
Andet niveau
Tredje niveau
Fjerde niveau
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8385A5B-B89A-9648-BCD4-9822FC18B1F9}" type="datetime1">
              <a:rPr lang="da-DK" smtClean="0"/>
              <a:t>11-12-2018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a-DK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E62CD9-CB99-B74B-8E30-F73E06967A2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864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1BD34-D67D-9542-BB91-6C6349E2C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Tekstbaseret Eventyr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4AE417C-D186-B444-89B9-E61ABD214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Ali, Thomas og </a:t>
            </a:r>
            <a:r>
              <a:rPr lang="da-DK" dirty="0" err="1"/>
              <a:t>Wajid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CBF65A4-3821-D84F-B162-EE8B85D4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050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81F56-60CF-434A-8DF4-E6AEB138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sequence diagram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88C3F65-C2AD-A54D-83C8-EAC89FA06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22433"/>
            <a:ext cx="7188199" cy="3809745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3329A75-52E9-1C4B-948D-89F55AED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246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3C6CE-85D2-1449-8458-FA3441CA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8E0FB0DE-F3B0-FE4D-A856-BB3AD254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1431FCA-7784-934F-9BFB-54B0C6A0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104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25561-F195-594C-9678-4C7524E9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Klasse diagram: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BF0E937D-CC3D-D848-BE9D-E41709A66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42728"/>
            <a:ext cx="7188199" cy="4169155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1F8D8E3-9ADC-E04D-AAF7-FB754D21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220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57190-EE74-674F-AF57-5B6EB646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77D313-41C9-A549-B703-843E28E5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Interaktivt spiller</a:t>
            </a:r>
          </a:p>
          <a:p>
            <a:r>
              <a:rPr lang="da-DK" dirty="0"/>
              <a:t>Mulighed for at udvide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C25D75-E48A-F043-A241-3976A171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308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47DE-D481-ED41-A307-41D1094A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	Business vision - Mission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B303C4-7F8E-6D49-BA84-A995B780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dirty="0"/>
              <a:t>Hvad er det virksomheden vil opnå?</a:t>
            </a:r>
          </a:p>
          <a:p>
            <a:pPr marL="0" indent="0">
              <a:buNone/>
            </a:pPr>
            <a:r>
              <a:rPr lang="da-DK" dirty="0"/>
              <a:t>	-Et underholdende spil, som er tilgængelig for alle. </a:t>
            </a:r>
          </a:p>
          <a:p>
            <a:r>
              <a:rPr lang="da-DK" dirty="0"/>
              <a:t>Hvad vil den levere til sine omgivelser (kunder)? </a:t>
            </a:r>
          </a:p>
          <a:p>
            <a:pPr marL="0" indent="0">
              <a:buNone/>
            </a:pPr>
            <a:r>
              <a:rPr lang="da-DK" dirty="0"/>
              <a:t>	-Fantasifuld historie. </a:t>
            </a:r>
          </a:p>
          <a:p>
            <a:pPr marL="0" indent="0">
              <a:buNone/>
            </a:pPr>
            <a:r>
              <a:rPr lang="da-DK" dirty="0"/>
              <a:t>	-Morale i eventyret. </a:t>
            </a:r>
          </a:p>
          <a:p>
            <a:r>
              <a:rPr lang="da-DK" dirty="0"/>
              <a:t>Virksomhedssiden af programmet </a:t>
            </a:r>
          </a:p>
          <a:p>
            <a:pPr marL="0" indent="0">
              <a:buNone/>
            </a:pPr>
            <a:r>
              <a:rPr lang="da-DK" dirty="0"/>
              <a:t>	-Markedsføring og strukturering. </a:t>
            </a:r>
          </a:p>
          <a:p>
            <a:pPr marL="0" indent="0">
              <a:buNone/>
            </a:pPr>
            <a:r>
              <a:rPr lang="da-DK" dirty="0"/>
              <a:t>	-Micro-transaktioner: da spillet er gratis.</a:t>
            </a:r>
          </a:p>
          <a:p>
            <a:r>
              <a:rPr lang="da-DK" dirty="0"/>
              <a:t>Hvilke behov har kunderne? </a:t>
            </a:r>
          </a:p>
          <a:p>
            <a:pPr marL="0" indent="0">
              <a:buNone/>
            </a:pPr>
            <a:r>
              <a:rPr lang="da-DK" dirty="0"/>
              <a:t>	-Fantasifuldt </a:t>
            </a:r>
          </a:p>
          <a:p>
            <a:pPr marL="0" indent="0">
              <a:buNone/>
            </a:pPr>
            <a:r>
              <a:rPr lang="da-DK" dirty="0"/>
              <a:t>	-Blyant og papir eventyr</a:t>
            </a:r>
          </a:p>
          <a:p>
            <a:pPr marL="0" indent="0">
              <a:buNone/>
            </a:pPr>
            <a:r>
              <a:rPr lang="da-DK" dirty="0"/>
              <a:t>	-Nemt at starte og afslutte. </a:t>
            </a:r>
          </a:p>
          <a:p>
            <a:pPr marL="0" indent="0">
              <a:buNone/>
            </a:pPr>
            <a:r>
              <a:rPr lang="da-DK" dirty="0"/>
              <a:t>	-Mere end ét valg. </a:t>
            </a:r>
          </a:p>
          <a:p>
            <a:pPr marL="0" indent="0">
              <a:buNone/>
            </a:pPr>
            <a:r>
              <a:rPr lang="da-DK" dirty="0"/>
              <a:t> 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440CB30-90AA-CA4B-90AB-F886212F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076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9F276-4547-2F4B-9BFA-F6AF6E69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Buisness</a:t>
            </a:r>
            <a:r>
              <a:rPr lang="da-DK" dirty="0"/>
              <a:t> vision - Vision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CAC801-0D35-7F48-AA05-D1F6B453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b="1" dirty="0" err="1"/>
              <a:t>Multiplayer</a:t>
            </a:r>
            <a:r>
              <a:rPr lang="da-DK" b="1" dirty="0"/>
              <a:t> 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	-Spillet skal kunne spilles af flere personer </a:t>
            </a:r>
          </a:p>
          <a:p>
            <a:r>
              <a:rPr lang="da-DK" b="1" dirty="0"/>
              <a:t>Grafisk design</a:t>
            </a:r>
            <a:r>
              <a:rPr lang="da-DK" dirty="0"/>
              <a:t> </a:t>
            </a:r>
          </a:p>
          <a:p>
            <a:pPr marL="0" indent="0">
              <a:buNone/>
            </a:pPr>
            <a:r>
              <a:rPr lang="da-DK" dirty="0"/>
              <a:t>	-Man skal have mulighed for at bevæge sig rundt, og vælge en ud 	af flere </a:t>
            </a:r>
            <a:r>
              <a:rPr lang="da-DK" dirty="0" err="1"/>
              <a:t>hard-codede</a:t>
            </a:r>
            <a:r>
              <a:rPr lang="da-DK" dirty="0"/>
              <a:t> karakterer.</a:t>
            </a:r>
          </a:p>
          <a:p>
            <a:r>
              <a:rPr lang="da-DK" b="1" dirty="0"/>
              <a:t>Udvidelsespakker</a:t>
            </a:r>
          </a:p>
          <a:p>
            <a:pPr marL="0" indent="0">
              <a:buNone/>
            </a:pPr>
            <a:r>
              <a:rPr lang="da-DK" b="1" dirty="0"/>
              <a:t>	</a:t>
            </a:r>
            <a:r>
              <a:rPr lang="da-DK" dirty="0"/>
              <a:t>-Nye historier</a:t>
            </a:r>
          </a:p>
          <a:p>
            <a:pPr marL="0" indent="0">
              <a:buNone/>
            </a:pPr>
            <a:r>
              <a:rPr lang="da-DK" dirty="0"/>
              <a:t>	-Forskellige scenarier</a:t>
            </a:r>
          </a:p>
          <a:p>
            <a:pPr marL="0" indent="0">
              <a:buNone/>
            </a:pPr>
            <a:r>
              <a:rPr lang="da-DK" dirty="0"/>
              <a:t>	-Items</a:t>
            </a:r>
          </a:p>
          <a:p>
            <a:pPr marL="0" indent="0">
              <a:buNone/>
            </a:pPr>
            <a:r>
              <a:rPr lang="da-DK" dirty="0"/>
              <a:t>	-Combat</a:t>
            </a:r>
          </a:p>
          <a:p>
            <a:pPr marL="0" indent="0">
              <a:buNone/>
            </a:pPr>
            <a:r>
              <a:rPr lang="da-DK" dirty="0"/>
              <a:t>	-PVP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DB816D5-B150-6246-8FAD-9CC1873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72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91D13-01DD-604D-88FD-608A071D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SWOT - Analyse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9DCAD7D4-CE1E-784F-BB50-BDD8D8AB0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514" y="154720"/>
            <a:ext cx="5303519" cy="6276354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F578594-FFB2-CE4D-9DC8-68B80A9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137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4ED8D-22E5-3542-9C6D-D86AC21B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Afgrænsning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A9F518-3A0F-CD48-BE66-2E14A291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Mulighed for at se ting afhængig af lys</a:t>
            </a:r>
          </a:p>
          <a:p>
            <a:r>
              <a:rPr lang="da-DK" dirty="0"/>
              <a:t>Bevægelse i flere retninger (2-3 retninger)</a:t>
            </a:r>
          </a:p>
          <a:p>
            <a:r>
              <a:rPr lang="da-DK" dirty="0"/>
              <a:t>Interaktion med NPC &amp; retning</a:t>
            </a:r>
          </a:p>
          <a:p>
            <a:r>
              <a:rPr lang="da-DK" dirty="0"/>
              <a:t>Købe samt tage objekter</a:t>
            </a:r>
          </a:p>
          <a:p>
            <a:r>
              <a:rPr lang="da-DK" dirty="0"/>
              <a:t>Flytte genstande og NPC</a:t>
            </a:r>
          </a:p>
          <a:p>
            <a:r>
              <a:rPr lang="da-DK" dirty="0"/>
              <a:t>Genstarte spillet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7AEB858-ACA7-9B46-A64B-03C3AD4A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20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56A0B-ABAB-C14A-8BA0-32A4AB24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cases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C8E7283-9560-F84D-AD8E-0FC64BDA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b="1" dirty="0"/>
              <a:t>Spiller</a:t>
            </a:r>
          </a:p>
          <a:p>
            <a:pPr marL="514350" indent="-514350">
              <a:buFont typeface="+mj-lt"/>
              <a:buAutoNum type="arabicPeriod"/>
            </a:pPr>
            <a:r>
              <a:rPr lang="da-DK" b="1" dirty="0"/>
              <a:t>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da-DK" b="1" dirty="0" err="1"/>
              <a:t>Lokation</a:t>
            </a:r>
            <a:r>
              <a:rPr lang="da-DK" b="1" dirty="0"/>
              <a:t> (</a:t>
            </a:r>
            <a:r>
              <a:rPr lang="da-DK" b="1" dirty="0" err="1"/>
              <a:t>Fully</a:t>
            </a:r>
            <a:r>
              <a:rPr lang="da-DK" b="1" dirty="0"/>
              <a:t> </a:t>
            </a:r>
            <a:r>
              <a:rPr lang="da-DK" b="1" dirty="0" err="1"/>
              <a:t>dressed</a:t>
            </a:r>
            <a:r>
              <a:rPr lang="da-DK" b="1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a-DK" b="1" dirty="0"/>
              <a:t>NPC(Non </a:t>
            </a:r>
            <a:r>
              <a:rPr lang="da-DK" b="1" dirty="0" err="1"/>
              <a:t>player</a:t>
            </a:r>
            <a:r>
              <a:rPr lang="da-DK" b="1" dirty="0"/>
              <a:t> </a:t>
            </a:r>
            <a:r>
              <a:rPr lang="da-DK" b="1" dirty="0" err="1"/>
              <a:t>characters</a:t>
            </a:r>
            <a:r>
              <a:rPr lang="da-DK" b="1" dirty="0"/>
              <a:t>) </a:t>
            </a:r>
          </a:p>
          <a:p>
            <a:pPr marL="514350" indent="-514350">
              <a:buFont typeface="+mj-lt"/>
              <a:buAutoNum type="arabicPeriod"/>
            </a:pPr>
            <a:r>
              <a:rPr lang="da-DK" b="1" dirty="0"/>
              <a:t>End of game 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CB9A974-1112-8C4B-9F2E-65E60742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699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B0606-A6BF-E049-BE29-69D4E194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chemeClr val="tx1"/>
                </a:solidFill>
              </a:rPr>
              <a:t>Fully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dressed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use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casFulle</a:t>
            </a:r>
            <a:endParaRPr lang="da-DK" dirty="0">
              <a:solidFill>
                <a:schemeClr val="tx1"/>
              </a:solidFill>
            </a:endParaRPr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37B26CF5-9C9F-4E41-888C-958983FD4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43086"/>
              </p:ext>
            </p:extLst>
          </p:nvPr>
        </p:nvGraphicFramePr>
        <p:xfrm>
          <a:off x="5194300" y="555806"/>
          <a:ext cx="6513605" cy="5756967"/>
        </p:xfrm>
        <a:graphic>
          <a:graphicData uri="http://schemas.openxmlformats.org/drawingml/2006/table">
            <a:tbl>
              <a:tblPr firstRow="1" firstCol="1" bandRow="1"/>
              <a:tblGrid>
                <a:gridCol w="2188058">
                  <a:extLst>
                    <a:ext uri="{9D8B030D-6E8A-4147-A177-3AD203B41FA5}">
                      <a16:colId xmlns:a16="http://schemas.microsoft.com/office/drawing/2014/main" val="3110406825"/>
                    </a:ext>
                  </a:extLst>
                </a:gridCol>
                <a:gridCol w="4325547">
                  <a:extLst>
                    <a:ext uri="{9D8B030D-6E8A-4147-A177-3AD203B41FA5}">
                      <a16:colId xmlns:a16="http://schemas.microsoft.com/office/drawing/2014/main" val="2900308619"/>
                    </a:ext>
                  </a:extLst>
                </a:gridCol>
              </a:tblGrid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  <a:r>
                        <a:rPr lang="da-DK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case </a:t>
                      </a:r>
                      <a:r>
                        <a:rPr lang="da-DK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da-DK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Lokation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772474"/>
                  </a:ext>
                </a:extLst>
              </a:tr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Scope</a:t>
                      </a:r>
                      <a:endParaRPr lang="da-DK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Game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296053"/>
                  </a:ext>
                </a:extLst>
              </a:tr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  <a:endParaRPr lang="da-DK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spil bart tekst baseret eventyr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6208"/>
                  </a:ext>
                </a:extLst>
              </a:tr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da-DK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a-DK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</a:t>
                      </a:r>
                      <a:endParaRPr lang="da-DK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mennesker i alle aldre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755586"/>
                  </a:ext>
                </a:extLst>
              </a:tr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Stakeholders and interests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Folk der har interesse for rollespil, kreativitet og eventyr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827239"/>
                  </a:ext>
                </a:extLst>
              </a:tr>
              <a:tr h="902841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Preconditions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 skal indtaste et navn og vælge et køn inden man kan komme i gang med spillet (use case 1.)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For-historie på eventyrets gang (use case 2)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Hvilke objekter han bærer på, samt hvor mange mønter han har (Use case 2)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737615"/>
                  </a:ext>
                </a:extLst>
              </a:tr>
              <a:tr h="502567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Success guarantee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0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Få information om den nuværende position, samt mulighed for at bevæge sig i 2-3 retninger og møde Npc’er på sin vej og føre dialoger med disse NPC’er (Use case 4)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578214"/>
                  </a:ext>
                </a:extLst>
              </a:tr>
              <a:tr h="1278337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Main success scenario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347472" indent="-347472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om den nuværende position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347472" indent="-347472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Valg af retning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347472" indent="-347472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Spilleren vil bevæge sig i den valgte retning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347472" indent="-347472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Spilleren vil møde NPC’er undervejs (use case 4)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347472" indent="-347472" algn="l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Spilleren ved endt spil vil få besked om endt spil (Use case 5)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730970"/>
                  </a:ext>
                </a:extLst>
              </a:tr>
              <a:tr h="1217342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Extensions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2.a hvis den pågældende retning ikke findes 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-Den viser mulighederne igen indtil, du bevæger dig i rigtig retning igen.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2.b forkert indtastning af retning 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-Den genstarter hvis det er tal du får tastet ind, den vil ikke reagere på f.eks bogstaver. 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3.a hvis brugeren ønsker at bevæge sig i samme retning flere omgange.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-Det er der ikke mulighed for, vi har begrænset dette valg.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662269"/>
                  </a:ext>
                </a:extLst>
              </a:tr>
              <a:tr h="30243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Special requirements</a:t>
                      </a:r>
                      <a:endParaRPr lang="da-DK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Java, konsol og tekstfil.</a:t>
                      </a:r>
                      <a:endParaRPr lang="da-DK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710" marR="39710" marT="39710" marB="3971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387382"/>
                  </a:ext>
                </a:extLst>
              </a:tr>
            </a:tbl>
          </a:graphicData>
        </a:graphic>
      </p:graphicFrame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324364C-EE9C-6A4C-8BB8-68F9639F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013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B8B94-3E77-FC4B-86B6-13A8BE16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E976DF1-1D83-4348-A316-15BDC6388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91141"/>
            <a:ext cx="7188199" cy="4672329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D0430E7-42BC-6240-9950-D94DBA91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65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4780B-1687-2848-B558-AE2D5D70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Domæne model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4D06F62E-A5B6-6E41-8B31-3DB242F15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50551"/>
            <a:ext cx="7188199" cy="3953509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B94D9CD-E76C-A744-8863-945E396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2CD9-CB99-B74B-8E30-F73E06967A2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7320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- bestyrelseslokale">
  <a:themeElements>
    <a:clrScheme name="Ion - bestyrelseslokal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- bestyrelseslokal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- bestyrelseslokal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{5F28437A-601E-4347-BC16-B6574A5D236C}tf10001076</Template>
  <TotalTime>0</TotalTime>
  <Words>320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Open Sans</vt:lpstr>
      <vt:lpstr>Times New Roman</vt:lpstr>
      <vt:lpstr>Wingdings 3</vt:lpstr>
      <vt:lpstr>Ion - bestyrelseslokale</vt:lpstr>
      <vt:lpstr>Tekstbaseret Eventyr</vt:lpstr>
      <vt:lpstr> Business vision - Mission</vt:lpstr>
      <vt:lpstr>Buisness vision - Vision</vt:lpstr>
      <vt:lpstr>SWOT - Analyse</vt:lpstr>
      <vt:lpstr>Afgrænsning</vt:lpstr>
      <vt:lpstr>Use cases</vt:lpstr>
      <vt:lpstr>Fully dressed use casFulle</vt:lpstr>
      <vt:lpstr>Use case Diagram</vt:lpstr>
      <vt:lpstr>Domæne model</vt:lpstr>
      <vt:lpstr>System sequence diagram</vt:lpstr>
      <vt:lpstr>Sequence diagram</vt:lpstr>
      <vt:lpstr>Klasse diagram:</vt:lpstr>
      <vt:lpstr>Konklusion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Tekstbaseret Eventyr</dc:title>
  <dc:creator>Microsoft Office User</dc:creator>
  <cp:lastModifiedBy>Wajid Ahmad</cp:lastModifiedBy>
  <cp:revision>4</cp:revision>
  <dcterms:created xsi:type="dcterms:W3CDTF">2018-12-11T09:34:35Z</dcterms:created>
  <dcterms:modified xsi:type="dcterms:W3CDTF">2018-12-11T18:47:48Z</dcterms:modified>
</cp:coreProperties>
</file>